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browse/>
    <p:sldRg st="1" end="8"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2" autoAdjust="0"/>
    <p:restoredTop sz="88150" autoAdjust="0"/>
  </p:normalViewPr>
  <p:slideViewPr>
    <p:cSldViewPr showGuides="1">
      <p:cViewPr varScale="1">
        <p:scale>
          <a:sx n="85" d="100"/>
          <a:sy n="85" d="100"/>
        </p:scale>
        <p:origin x="-1301" y="-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hdphoto2.wdp>
</file>

<file path=ppt/media/hdphoto3.wdp>
</file>

<file path=ppt/media/image1.jpeg>
</file>

<file path=ppt/media/image10.jpeg>
</file>

<file path=ppt/media/image11.jpeg>
</file>

<file path=ppt/media/image12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Triangle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grpSp>
        <p:nvGrpSpPr>
          <p:cNvPr id="2" name="Group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19577605-68B5-4D84-B442-77E5167DA53F}" type="datetimeFigureOut">
              <a:rPr lang="en-US" smtClean="0"/>
              <a:t>11/23/2021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BA52C7B9-4229-4E1B-80C9-B15C989515C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 spd="slow" advClick="0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9577605-68B5-4D84-B442-77E5167DA53F}" type="datetimeFigureOut">
              <a:rPr lang="en-US" smtClean="0"/>
              <a:t>11/23/2021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A52C7B9-4229-4E1B-80C9-B15C989515C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 spd="slow" advClick="0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9577605-68B5-4D84-B442-77E5167DA53F}" type="datetimeFigureOut">
              <a:rPr lang="en-US" smtClean="0"/>
              <a:t>11/23/2021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A52C7B9-4229-4E1B-80C9-B15C989515C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 spd="slow" advClick="0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9577605-68B5-4D84-B442-77E5167DA53F}" type="datetimeFigureOut">
              <a:rPr lang="en-US" smtClean="0"/>
              <a:t>11/23/2021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A52C7B9-4229-4E1B-80C9-B15C989515C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masterClrMapping/>
  </p:clrMapOvr>
  <p:transition spd="slow" advClick="0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9577605-68B5-4D84-B442-77E5167DA53F}" type="datetimeFigureOut">
              <a:rPr lang="en-US" smtClean="0"/>
              <a:t>11/23/2021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A52C7B9-4229-4E1B-80C9-B15C989515C2}" type="slidenum">
              <a:rPr lang="en-US" smtClean="0"/>
              <a:t>‹#›</a:t>
            </a:fld>
            <a:endParaRPr lang="en-US"/>
          </a:p>
        </p:txBody>
      </p:sp>
      <p:sp>
        <p:nvSpPr>
          <p:cNvPr id="7" name="Chevron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8" name="Chevron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 advClick="0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9577605-68B5-4D84-B442-77E5167DA53F}" type="datetimeFigureOut">
              <a:rPr lang="en-US" smtClean="0"/>
              <a:t>11/23/2021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A52C7B9-4229-4E1B-80C9-B15C989515C2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 advClick="0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9577605-68B5-4D84-B442-77E5167DA53F}" type="datetimeFigureOut">
              <a:rPr lang="en-US" smtClean="0"/>
              <a:t>11/23/2021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A52C7B9-4229-4E1B-80C9-B15C989515C2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 advClick="0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9577605-68B5-4D84-B442-77E5167DA53F}" type="datetimeFigureOut">
              <a:rPr lang="en-US" smtClean="0"/>
              <a:t>11/23/2021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A52C7B9-4229-4E1B-80C9-B15C989515C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 advClick="0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19577605-68B5-4D84-B442-77E5167DA53F}" type="datetimeFigureOut">
              <a:rPr lang="en-US" smtClean="0"/>
              <a:t>11/23/2021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A52C7B9-4229-4E1B-80C9-B15C989515C2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 spd="slow" advClick="0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fld id="{19577605-68B5-4D84-B442-77E5167DA53F}" type="datetimeFigureOut">
              <a:rPr lang="en-US" smtClean="0"/>
              <a:t>11/23/2021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BA52C7B9-4229-4E1B-80C9-B15C989515C2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 advClick="0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19577605-68B5-4D84-B442-77E5167DA53F}" type="datetimeFigureOut">
              <a:rPr lang="en-US" smtClean="0"/>
              <a:t>11/23/2021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BA52C7B9-4229-4E1B-80C9-B15C989515C2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0" name="Right Triangle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hevron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13" name="Chevron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ransition spd="slow" advClick="0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/>
          </a:p>
        </p:txBody>
      </p:sp>
      <p:sp>
        <p:nvSpPr>
          <p:cNvPr id="14" name="Right Triangle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19577605-68B5-4D84-B442-77E5167DA53F}" type="datetimeFigureOut">
              <a:rPr lang="en-US" smtClean="0"/>
              <a:t>11/23/2021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BA52C7B9-4229-4E1B-80C9-B15C989515C2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ransition spd="slow" advClick="0">
    <p:fade/>
  </p:transition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5" Type="http://schemas.microsoft.com/office/2007/relationships/hdphoto" Target="../media/hdphoto2.wdp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Tunisian Crochet Tutorial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6934200" cy="1199704"/>
          </a:xfrm>
        </p:spPr>
        <p:txBody>
          <a:bodyPr/>
          <a:lstStyle/>
          <a:p>
            <a:r>
              <a:rPr lang="en-US" dirty="0" smtClean="0"/>
              <a:t>Helen Carr</a:t>
            </a:r>
          </a:p>
          <a:p>
            <a:endParaRPr lang="en-US" sz="1200" dirty="0" smtClean="0"/>
          </a:p>
          <a:p>
            <a:r>
              <a:rPr lang="en-US" sz="1200" dirty="0" smtClean="0"/>
              <a:t>Instructor</a:t>
            </a:r>
            <a:endParaRPr lang="en-US" sz="1200" dirty="0"/>
          </a:p>
        </p:txBody>
      </p:sp>
      <p:pic>
        <p:nvPicPr>
          <p:cNvPr id="4" name="Picture 3" descr="Helen Carr mug"/>
          <p:cNvPicPr>
            <a:picLocks noGrp="1" noChangeAspect="1"/>
          </p:cNvPicPr>
          <p:nvPr isPhoto="1"/>
        </p:nvPicPr>
        <p:blipFill>
          <a:blip r:embed="rId2" cstate="print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0" y="3657600"/>
            <a:ext cx="782636" cy="1091346"/>
          </a:xfrm>
          <a:prstGeom prst="rect">
            <a:avLst/>
          </a:prstGeom>
          <a:noFill/>
          <a:ln w="1270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33285042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10767">
        <p:fade/>
      </p:transition>
    </mc:Choice>
    <mc:Fallback>
      <p:transition spd="med" advClick="0" advTm="10767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14" b="4185"/>
          <a:stretch/>
        </p:blipFill>
        <p:spPr>
          <a:xfrm>
            <a:off x="2667000" y="0"/>
            <a:ext cx="5314061" cy="636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870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31193">
        <p:fade/>
      </p:transition>
    </mc:Choice>
    <mc:Fallback>
      <p:transition spd="med" advClick="0" advTm="31193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1944"/>
          <a:stretch/>
        </p:blipFill>
        <p:spPr>
          <a:xfrm>
            <a:off x="897582" y="838200"/>
            <a:ext cx="7348835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6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16463">
        <p:fade/>
      </p:transition>
    </mc:Choice>
    <mc:Fallback>
      <p:transition spd="med" advClick="0" advTm="16463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b="59167"/>
          <a:stretch/>
        </p:blipFill>
        <p:spPr>
          <a:xfrm>
            <a:off x="533400" y="457200"/>
            <a:ext cx="5486400" cy="290032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3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4306" b="19028"/>
          <a:stretch/>
        </p:blipFill>
        <p:spPr>
          <a:xfrm>
            <a:off x="2667000" y="3276600"/>
            <a:ext cx="6364085" cy="3021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44636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31435">
        <p:fade/>
      </p:transition>
    </mc:Choice>
    <mc:Fallback>
      <p:transition spd="med" advClick="0" advTm="31435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750"/>
          <a:stretch/>
        </p:blipFill>
        <p:spPr>
          <a:xfrm>
            <a:off x="304800" y="304800"/>
            <a:ext cx="5299364" cy="282892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695" b="3472"/>
          <a:stretch/>
        </p:blipFill>
        <p:spPr>
          <a:xfrm>
            <a:off x="3352800" y="2819400"/>
            <a:ext cx="5299364" cy="3486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4424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30932">
        <p:fade/>
      </p:transition>
    </mc:Choice>
    <mc:Fallback>
      <p:transition spd="med" advClick="0" advTm="30932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7917" b="14166"/>
          <a:stretch/>
        </p:blipFill>
        <p:spPr>
          <a:xfrm>
            <a:off x="2519550" y="3429000"/>
            <a:ext cx="6056414" cy="29718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68" b="60139"/>
          <a:stretch/>
        </p:blipFill>
        <p:spPr>
          <a:xfrm>
            <a:off x="380999" y="381000"/>
            <a:ext cx="6561920" cy="304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5478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31037">
        <p:fade/>
      </p:transition>
    </mc:Choice>
    <mc:Fallback>
      <p:transition spd="med" advClick="0" advTm="31037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743" b="9885"/>
          <a:stretch/>
        </p:blipFill>
        <p:spPr>
          <a:xfrm>
            <a:off x="2590800" y="3154681"/>
            <a:ext cx="6137564" cy="312724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05" b="54052"/>
          <a:stretch/>
        </p:blipFill>
        <p:spPr>
          <a:xfrm>
            <a:off x="381000" y="45779"/>
            <a:ext cx="6556109" cy="3108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6309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30959">
        <p:fade/>
      </p:transition>
    </mc:Choice>
    <mc:Fallback>
      <p:transition spd="med" advClick="0" advTm="30959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2330" y="1981200"/>
            <a:ext cx="2339340" cy="2339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3303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Click="0" advTm="10453">
        <p:fade/>
      </p:transition>
    </mc:Choice>
    <mc:Fallback>
      <p:transition spd="med" advClick="0" advTm="10453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53</TotalTime>
  <Words>6</Words>
  <Application>Microsoft Office PowerPoint</Application>
  <PresentationFormat>On-screen Show (4:3)</PresentationFormat>
  <Paragraphs>4</Paragraphs>
  <Slides>8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Concourse</vt:lpstr>
      <vt:lpstr>Tunisian Crochet Tutorial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Tunisian Crochet Tutorial</dc:title>
  <dc:creator>Client</dc:creator>
  <cp:lastModifiedBy>Client</cp:lastModifiedBy>
  <cp:revision>13</cp:revision>
  <dcterms:created xsi:type="dcterms:W3CDTF">2021-11-23T18:58:13Z</dcterms:created>
  <dcterms:modified xsi:type="dcterms:W3CDTF">2021-11-23T19:51:58Z</dcterms:modified>
</cp:coreProperties>
</file>

<file path=docProps/thumbnail.jpeg>
</file>